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8" r:id="rId2"/>
    <p:sldId id="316" r:id="rId3"/>
    <p:sldId id="317" r:id="rId4"/>
    <p:sldId id="318" r:id="rId5"/>
    <p:sldId id="319" r:id="rId6"/>
    <p:sldId id="320" r:id="rId7"/>
    <p:sldId id="321" r:id="rId8"/>
    <p:sldId id="257" r:id="rId9"/>
    <p:sldId id="307" r:id="rId10"/>
  </p:sldIdLst>
  <p:sldSz cx="12192000" cy="6858000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362D"/>
    <a:srgbClr val="FF6600"/>
    <a:srgbClr val="660033"/>
    <a:srgbClr val="800080"/>
    <a:srgbClr val="AB8B8B"/>
    <a:srgbClr val="684C4C"/>
    <a:srgbClr val="BFA995"/>
    <a:srgbClr val="0F1D26"/>
    <a:srgbClr val="D9D0C5"/>
    <a:srgbClr val="446C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95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A263-9873-425C-A038-C8275791EB68}" type="datetimeFigureOut">
              <a:rPr lang="es-VE" smtClean="0"/>
              <a:pPr/>
              <a:t>10/1/2016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45FC-0AB5-4D0F-B313-F26763B61458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1705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A263-9873-425C-A038-C8275791EB68}" type="datetimeFigureOut">
              <a:rPr lang="es-VE" smtClean="0"/>
              <a:pPr/>
              <a:t>10/1/2016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45FC-0AB5-4D0F-B313-F26763B61458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13436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A263-9873-425C-A038-C8275791EB68}" type="datetimeFigureOut">
              <a:rPr lang="es-VE" smtClean="0"/>
              <a:pPr/>
              <a:t>10/1/2016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45FC-0AB5-4D0F-B313-F26763B61458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5263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A263-9873-425C-A038-C8275791EB68}" type="datetimeFigureOut">
              <a:rPr lang="es-VE" smtClean="0"/>
              <a:pPr/>
              <a:t>10/1/2016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45FC-0AB5-4D0F-B313-F26763B61458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90860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A263-9873-425C-A038-C8275791EB68}" type="datetimeFigureOut">
              <a:rPr lang="es-VE" smtClean="0"/>
              <a:pPr/>
              <a:t>10/1/2016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45FC-0AB5-4D0F-B313-F26763B61458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15562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A263-9873-425C-A038-C8275791EB68}" type="datetimeFigureOut">
              <a:rPr lang="es-VE" smtClean="0"/>
              <a:pPr/>
              <a:t>10/1/2016</a:t>
            </a:fld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45FC-0AB5-4D0F-B313-F26763B61458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23762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A263-9873-425C-A038-C8275791EB68}" type="datetimeFigureOut">
              <a:rPr lang="es-VE" smtClean="0"/>
              <a:pPr/>
              <a:t>10/1/2016</a:t>
            </a:fld>
            <a:endParaRPr lang="es-V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45FC-0AB5-4D0F-B313-F26763B61458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119345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A263-9873-425C-A038-C8275791EB68}" type="datetimeFigureOut">
              <a:rPr lang="es-VE" smtClean="0"/>
              <a:pPr/>
              <a:t>10/1/2016</a:t>
            </a:fld>
            <a:endParaRPr lang="es-V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45FC-0AB5-4D0F-B313-F26763B61458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58138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A263-9873-425C-A038-C8275791EB68}" type="datetimeFigureOut">
              <a:rPr lang="es-VE" smtClean="0"/>
              <a:pPr/>
              <a:t>10/1/2016</a:t>
            </a:fld>
            <a:endParaRPr lang="es-V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45FC-0AB5-4D0F-B313-F26763B61458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90082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A263-9873-425C-A038-C8275791EB68}" type="datetimeFigureOut">
              <a:rPr lang="es-VE" smtClean="0"/>
              <a:pPr/>
              <a:t>10/1/2016</a:t>
            </a:fld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45FC-0AB5-4D0F-B313-F26763B61458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79194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A263-9873-425C-A038-C8275791EB68}" type="datetimeFigureOut">
              <a:rPr lang="es-VE" smtClean="0"/>
              <a:pPr/>
              <a:t>10/1/2016</a:t>
            </a:fld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45FC-0AB5-4D0F-B313-F26763B61458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1762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9A263-9873-425C-A038-C8275791EB68}" type="datetimeFigureOut">
              <a:rPr lang="es-VE" smtClean="0"/>
              <a:pPr/>
              <a:t>10/1/2016</a:t>
            </a:fld>
            <a:endParaRPr 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145FC-0AB5-4D0F-B313-F26763B61458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25060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4" t="-190" r="10001" b="1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71525" y="2394582"/>
            <a:ext cx="11475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8000" dirty="0" smtClean="0">
                <a:solidFill>
                  <a:schemeClr val="bg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DISEÑO</a:t>
            </a:r>
            <a:r>
              <a:rPr lang="es-VE" sz="8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 AUTOMOTRÍZ</a:t>
            </a:r>
            <a:endParaRPr lang="es-VE" sz="80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57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 b="171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42897" y="142317"/>
            <a:ext cx="8977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44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Proyecto </a:t>
            </a:r>
            <a:r>
              <a:rPr lang="es-VE" sz="4400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DAutomotrizUFT</a:t>
            </a:r>
            <a:endParaRPr lang="es-VE" sz="4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42897" y="1054075"/>
            <a:ext cx="11269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2400" i="1" dirty="0" smtClean="0">
                <a:solidFill>
                  <a:schemeClr val="bg1"/>
                </a:solidFill>
                <a:cs typeface="Arial" panose="020B0604020202020204" pitchFamily="34" charset="0"/>
              </a:rPr>
              <a:t>“Diseñar el concepto de un vehículo pensado para el público venezolano</a:t>
            </a:r>
            <a:r>
              <a:rPr lang="en-US" sz="2400" i="1" dirty="0" smtClean="0">
                <a:solidFill>
                  <a:schemeClr val="bg1"/>
                </a:solidFill>
                <a:cs typeface="Arial" panose="020B0604020202020204" pitchFamily="34" charset="0"/>
              </a:rPr>
              <a:t>” </a:t>
            </a:r>
            <a:endParaRPr lang="es-VE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95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 b="171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42897" y="142317"/>
            <a:ext cx="8977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Proyecto </a:t>
            </a:r>
            <a:r>
              <a:rPr lang="es-VE" sz="4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DAutomotrizUFT</a:t>
            </a:r>
            <a:endParaRPr lang="es-VE" sz="4400" dirty="0">
              <a:solidFill>
                <a:schemeClr val="tx1">
                  <a:lumMod val="50000"/>
                  <a:lumOff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42897" y="1054075"/>
            <a:ext cx="11269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“Diseñar el concepto de un vehículo pensado para el público venezolano</a:t>
            </a: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” </a:t>
            </a:r>
            <a:endParaRPr lang="es-VE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95297" y="1807367"/>
            <a:ext cx="112699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Imagine por un segundo que junto a sus compañeros, es parte de un equipo multidisciplinario de diseñadores automotrices de una reconocida firma de diseño, que va a presentar un novedoso concepto de un vehículo el día 26/01/2015 en el Foro de </a:t>
            </a:r>
            <a:r>
              <a:rPr lang="es-VE" sz="2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Mtto</a:t>
            </a:r>
            <a:r>
              <a:rPr lang="es-VE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Mecánico de la Universidad Fermín Toro</a:t>
            </a:r>
          </a:p>
          <a:p>
            <a:endParaRPr lang="es-VE" sz="1200" i="1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r>
              <a:rPr lang="es-VE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Pautas del proyecto</a:t>
            </a:r>
          </a:p>
          <a:p>
            <a:endParaRPr lang="es-VE" sz="2400" i="1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r>
              <a:rPr lang="es-VE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-Atractivo a la vista</a:t>
            </a:r>
          </a:p>
          <a:p>
            <a:r>
              <a:rPr lang="es-VE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-Presentar características que lo hagan competitivo frente al mercado venezolano</a:t>
            </a:r>
          </a:p>
          <a:p>
            <a:r>
              <a:rPr lang="es-VE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-Innovador y único </a:t>
            </a:r>
          </a:p>
          <a:p>
            <a:r>
              <a:rPr lang="es-VE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-Integrar tecnolog</a:t>
            </a:r>
            <a:r>
              <a:rPr lang="es-VE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ía con simplicidad</a:t>
            </a:r>
          </a:p>
          <a:p>
            <a:r>
              <a:rPr lang="es-VE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-Seleccionar justificadamente cada uno de los componentes </a:t>
            </a:r>
            <a:r>
              <a:rPr lang="es-VE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(motor, transmisión, chasis, suspensión, frenos y dirección)</a:t>
            </a:r>
          </a:p>
          <a:p>
            <a:r>
              <a:rPr lang="es-VE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-Seleccionar justificadamente el tipo de vehículo </a:t>
            </a:r>
            <a:r>
              <a:rPr lang="es-VE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(clase A, B C, etc. Sedán, SUV deportivo etc.) </a:t>
            </a:r>
            <a:endParaRPr lang="es-VE" i="1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r>
              <a:rPr lang="es-VE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-Justificar la integración de cada tecnológica seleccionada</a:t>
            </a:r>
          </a:p>
        </p:txBody>
      </p:sp>
    </p:spTree>
    <p:extLst>
      <p:ext uri="{BB962C8B-B14F-4D97-AF65-F5344CB8AC3E}">
        <p14:creationId xmlns:p14="http://schemas.microsoft.com/office/powerpoint/2010/main" val="75087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 b="171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42897" y="142317"/>
            <a:ext cx="8977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Proyecto </a:t>
            </a:r>
            <a:r>
              <a:rPr lang="es-VE" sz="4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DAutomotrizUFT</a:t>
            </a:r>
            <a:endParaRPr lang="es-VE" sz="4400" dirty="0">
              <a:solidFill>
                <a:schemeClr val="tx1">
                  <a:lumMod val="50000"/>
                  <a:lumOff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42897" y="1054075"/>
            <a:ext cx="11269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“Diseñar el concepto de un vehículo pensado para el público venezolano</a:t>
            </a: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” </a:t>
            </a:r>
            <a:endParaRPr lang="es-VE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95297" y="1807367"/>
            <a:ext cx="1126998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Algunas recomendaciones</a:t>
            </a:r>
          </a:p>
          <a:p>
            <a:endParaRPr lang="es-VE" sz="2400" i="1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r>
              <a:rPr lang="es-VE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-Es válido seleccionar componentes ya existentes de otros vehículos e integrarlos como por ejemplo: </a:t>
            </a:r>
            <a:r>
              <a:rPr lang="es-VE" sz="2000" i="1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el chasis de un </a:t>
            </a:r>
            <a:r>
              <a:rPr lang="es-VE" sz="2000" i="1" dirty="0" err="1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Chery</a:t>
            </a:r>
            <a:r>
              <a:rPr lang="es-VE" sz="2000" i="1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 A3 (Orinoco) con un motor de Ford con sistema </a:t>
            </a:r>
            <a:r>
              <a:rPr lang="es-VE" sz="2000" i="1" dirty="0" err="1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Ecoboost</a:t>
            </a:r>
            <a:r>
              <a:rPr lang="es-VE" sz="2000" i="1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 y una carrocería diseñada con un sentido de identidad  venezolano</a:t>
            </a:r>
            <a:r>
              <a:rPr lang="es-VE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. Sin embargo, al hacer esto se deben considerar los factores económicos.</a:t>
            </a:r>
          </a:p>
          <a:p>
            <a:r>
              <a:rPr lang="es-VE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-Si lo desea puede presentar el concepto en forma de </a:t>
            </a:r>
            <a:r>
              <a:rPr lang="es-VE" sz="2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Brochure</a:t>
            </a:r>
            <a:r>
              <a:rPr lang="es-VE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(Catálogo de producto) pero aún así debe entregar un trabajo escrito</a:t>
            </a:r>
          </a:p>
          <a:p>
            <a:r>
              <a:rPr lang="es-VE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-Se recomienda elegir al menos un punto fuerte de venta que ayude a crear sentido de pertenencia de los venezolanos con el vehículo, por encima de  cualquier otro</a:t>
            </a:r>
          </a:p>
          <a:p>
            <a:r>
              <a:rPr lang="es-VE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-Recuerde que los límites son los que </a:t>
            </a:r>
            <a:r>
              <a:rPr lang="es-VE" sz="2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ud</a:t>
            </a:r>
            <a:r>
              <a:rPr lang="es-VE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mismo se coloca, sea creativo</a:t>
            </a:r>
          </a:p>
        </p:txBody>
      </p:sp>
    </p:spTree>
    <p:extLst>
      <p:ext uri="{BB962C8B-B14F-4D97-AF65-F5344CB8AC3E}">
        <p14:creationId xmlns:p14="http://schemas.microsoft.com/office/powerpoint/2010/main" val="2631954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 b="171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42897" y="142317"/>
            <a:ext cx="8977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Proyecto </a:t>
            </a:r>
            <a:r>
              <a:rPr lang="es-VE" sz="4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DAutomotrizUFT</a:t>
            </a:r>
            <a:endParaRPr lang="es-VE" sz="4400" dirty="0">
              <a:solidFill>
                <a:schemeClr val="tx1">
                  <a:lumMod val="50000"/>
                  <a:lumOff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42897" y="1054075"/>
            <a:ext cx="11269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“Diseñar el concepto de un vehículo pensado para el público venezolano</a:t>
            </a: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” </a:t>
            </a:r>
            <a:endParaRPr lang="es-VE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95297" y="1807367"/>
            <a:ext cx="112699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Criterios de evaluación para el proyecto</a:t>
            </a:r>
          </a:p>
          <a:p>
            <a:endParaRPr lang="es-VE" sz="2400" i="1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r>
              <a:rPr lang="es-VE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-Investigación previa (4ptos)</a:t>
            </a:r>
          </a:p>
          <a:p>
            <a:r>
              <a:rPr lang="es-VE" sz="2400" i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es-VE" sz="2000" i="1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integración de tecnología de seguridad</a:t>
            </a:r>
          </a:p>
          <a:p>
            <a:r>
              <a:rPr lang="es-VE" sz="2000" i="1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es-VE" sz="2000" i="1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Ahorro de energía (eléctrica o de combustible)</a:t>
            </a:r>
          </a:p>
          <a:p>
            <a:r>
              <a:rPr lang="es-VE" sz="2000" i="1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es-VE" sz="2000" i="1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Tecnología de interacción piloto-automóvil</a:t>
            </a:r>
          </a:p>
          <a:p>
            <a:r>
              <a:rPr lang="es-VE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-Innovación (5ptos) </a:t>
            </a:r>
          </a:p>
          <a:p>
            <a:r>
              <a:rPr lang="es-VE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-Posible realización en los próximos 5 años (3ptos)</a:t>
            </a:r>
          </a:p>
          <a:p>
            <a:r>
              <a:rPr lang="es-VE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-Investigación de antecedentes (3ptos)</a:t>
            </a:r>
          </a:p>
          <a:p>
            <a:r>
              <a:rPr lang="es-VE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-Identificación del punto fuerte de venta (1pto)</a:t>
            </a:r>
          </a:p>
          <a:p>
            <a:r>
              <a:rPr lang="es-VE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-Presentación sin errores ortográficos (2ptos)</a:t>
            </a:r>
          </a:p>
          <a:p>
            <a:r>
              <a:rPr lang="es-VE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-Elaboración de concepto incluyendo selección del nombre (2ptos)</a:t>
            </a:r>
          </a:p>
        </p:txBody>
      </p:sp>
    </p:spTree>
    <p:extLst>
      <p:ext uri="{BB962C8B-B14F-4D97-AF65-F5344CB8AC3E}">
        <p14:creationId xmlns:p14="http://schemas.microsoft.com/office/powerpoint/2010/main" val="2649453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 b="171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42897" y="142317"/>
            <a:ext cx="8977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Proyecto </a:t>
            </a:r>
            <a:r>
              <a:rPr lang="es-VE" sz="4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DAutomotrizUFT</a:t>
            </a:r>
            <a:endParaRPr lang="es-VE" sz="4400" dirty="0">
              <a:solidFill>
                <a:schemeClr val="tx1">
                  <a:lumMod val="50000"/>
                  <a:lumOff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42897" y="1054075"/>
            <a:ext cx="11269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“Diseñar el concepto de un vehículo pensado para el público venezolano</a:t>
            </a: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” </a:t>
            </a:r>
            <a:endParaRPr lang="es-VE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95297" y="1807367"/>
            <a:ext cx="112699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Criterios de evaluación para la presentación</a:t>
            </a:r>
          </a:p>
          <a:p>
            <a:endParaRPr lang="es-VE" sz="2400" i="1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r>
              <a:rPr lang="es-VE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-Exponer dentro del límite de tiempo de 20 a 25 min </a:t>
            </a:r>
          </a:p>
          <a:p>
            <a:r>
              <a:rPr lang="es-VE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-Debe presentarse bajo las instrucciones de “como crear una presentación efectiva”</a:t>
            </a:r>
          </a:p>
          <a:p>
            <a:r>
              <a:rPr lang="es-VE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-Cautivar y mantener la atención del público</a:t>
            </a:r>
          </a:p>
          <a:p>
            <a:r>
              <a:rPr lang="es-VE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-No debe haber errores ortográficos</a:t>
            </a:r>
          </a:p>
          <a:p>
            <a:r>
              <a:rPr lang="es-VE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-Es importante resaltar algunos puntos de interés para el público</a:t>
            </a:r>
          </a:p>
          <a:p>
            <a:r>
              <a:rPr lang="es-VE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-Puntualidad</a:t>
            </a:r>
          </a:p>
          <a:p>
            <a:r>
              <a:rPr lang="es-VE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-Buena modulación y todo de voz</a:t>
            </a:r>
          </a:p>
          <a:p>
            <a:endParaRPr lang="es-VE" sz="2400" i="1" dirty="0" smtClean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171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 b="171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42897" y="142317"/>
            <a:ext cx="8977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Proyecto </a:t>
            </a:r>
            <a:r>
              <a:rPr lang="es-VE" sz="4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rPr>
              <a:t>DAutomotrizUFT</a:t>
            </a:r>
            <a:endParaRPr lang="es-VE" sz="4400" dirty="0">
              <a:solidFill>
                <a:schemeClr val="tx1">
                  <a:lumMod val="50000"/>
                  <a:lumOff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42897" y="1054075"/>
            <a:ext cx="11269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“Diseñar el concepto de un vehículo pensado para el público venezolano</a:t>
            </a: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” </a:t>
            </a:r>
            <a:endParaRPr lang="es-VE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61009" y="1515740"/>
            <a:ext cx="11269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Criterios de evaluación para la presentación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934636"/>
              </p:ext>
            </p:extLst>
          </p:nvPr>
        </p:nvGraphicFramePr>
        <p:xfrm>
          <a:off x="342897" y="1977408"/>
          <a:ext cx="10893140" cy="474205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72235">
                  <a:extLst>
                    <a:ext uri="{9D8B030D-6E8A-4147-A177-3AD203B41FA5}">
                      <a16:colId xmlns:a16="http://schemas.microsoft.com/office/drawing/2014/main" val="2765210675"/>
                    </a:ext>
                  </a:extLst>
                </a:gridCol>
                <a:gridCol w="6111158">
                  <a:extLst>
                    <a:ext uri="{9D8B030D-6E8A-4147-A177-3AD203B41FA5}">
                      <a16:colId xmlns:a16="http://schemas.microsoft.com/office/drawing/2014/main" val="620046827"/>
                    </a:ext>
                  </a:extLst>
                </a:gridCol>
                <a:gridCol w="779174">
                  <a:extLst>
                    <a:ext uri="{9D8B030D-6E8A-4147-A177-3AD203B41FA5}">
                      <a16:colId xmlns:a16="http://schemas.microsoft.com/office/drawing/2014/main" val="2555925490"/>
                    </a:ext>
                  </a:extLst>
                </a:gridCol>
                <a:gridCol w="1145842">
                  <a:extLst>
                    <a:ext uri="{9D8B030D-6E8A-4147-A177-3AD203B41FA5}">
                      <a16:colId xmlns:a16="http://schemas.microsoft.com/office/drawing/2014/main" val="2690008774"/>
                    </a:ext>
                  </a:extLst>
                </a:gridCol>
                <a:gridCol w="1084731">
                  <a:extLst>
                    <a:ext uri="{9D8B030D-6E8A-4147-A177-3AD203B41FA5}">
                      <a16:colId xmlns:a16="http://schemas.microsoft.com/office/drawing/2014/main" val="3206685115"/>
                    </a:ext>
                  </a:extLst>
                </a:gridCol>
              </a:tblGrid>
              <a:tr h="43247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Aspectos evaluados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u="none" strike="noStrike" dirty="0">
                          <a:effectLst/>
                        </a:rPr>
                        <a:t>Indicadores de Logro 1pto c/u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Logrado 100%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Requiere Mejoras 50%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No Logrado 0%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4046386"/>
                  </a:ext>
                </a:extLst>
              </a:tr>
              <a:tr h="20109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effectLst/>
                        </a:rPr>
                        <a:t>Sobre el Expositor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Su apariencia física personal fue satisfactoria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2362506"/>
                  </a:ext>
                </a:extLst>
              </a:tr>
              <a:tr h="21623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Expuso con un lenguaje claro, buena modulación y tono de voz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7778838"/>
                  </a:ext>
                </a:extLst>
              </a:tr>
              <a:tr h="21623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Mantiene contacto visual mayormente con el público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4305175"/>
                  </a:ext>
                </a:extLst>
              </a:tr>
              <a:tr h="21623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Demostró habilidad para responder las interrogantes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1973136"/>
                  </a:ext>
                </a:extLst>
              </a:tr>
              <a:tr h="21623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Demostró dominio, seguridad y conocimiento del tema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4763371"/>
                  </a:ext>
                </a:extLst>
              </a:tr>
              <a:tr h="216236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De la exposición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Realizó una introducción motivadora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739585"/>
                  </a:ext>
                </a:extLst>
              </a:tr>
              <a:tr h="21623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Generó interacción con el público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9768524"/>
                  </a:ext>
                </a:extLst>
              </a:tr>
              <a:tr h="21623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Señalización de ideas centrales de la exposición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4090110"/>
                  </a:ext>
                </a:extLst>
              </a:tr>
              <a:tr h="21623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Mantuvo una relación respetuosa con el público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8953519"/>
                  </a:ext>
                </a:extLst>
              </a:tr>
              <a:tr h="21623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Facilitó una exposición pausada, no atropellada.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8032236"/>
                  </a:ext>
                </a:extLst>
              </a:tr>
              <a:tr h="21623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Realizó un cierre cognitivo, presentando conclusiones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9351025"/>
                  </a:ext>
                </a:extLst>
              </a:tr>
              <a:tr h="21623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Completó la exposición en el tiempo estipulado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9922814"/>
                  </a:ext>
                </a:extLst>
              </a:tr>
              <a:tr h="21623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Justifican el diseño y la selección de componentes del </a:t>
                      </a:r>
                      <a:r>
                        <a:rPr lang="es-ES" sz="1100" u="none" strike="noStrike" dirty="0" smtClean="0">
                          <a:effectLst/>
                        </a:rPr>
                        <a:t>concepto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8268167"/>
                  </a:ext>
                </a:extLst>
              </a:tr>
              <a:tr h="216236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effectLst/>
                        </a:rPr>
                        <a:t>Del Material de apoyo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Buen uso de la regla 30-20-10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7779427"/>
                  </a:ext>
                </a:extLst>
              </a:tr>
              <a:tr h="21623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Utilizó recursos didácticos adecuados, video, imágenes, etc.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9407155"/>
                  </a:ext>
                </a:extLst>
              </a:tr>
              <a:tr h="21623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Elección de Tipografía Legible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004620"/>
                  </a:ext>
                </a:extLst>
              </a:tr>
              <a:tr h="21623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Elección adecuada de colores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0672067"/>
                  </a:ext>
                </a:extLst>
              </a:tr>
              <a:tr h="21623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Buen uso de animaciones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7132908"/>
                  </a:ext>
                </a:extLst>
              </a:tr>
              <a:tr h="21623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Ortografía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0544152"/>
                  </a:ext>
                </a:extLst>
              </a:tr>
              <a:tr h="21623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Buena estructuración de los contenidos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0824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138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956112" y="3044279"/>
            <a:ext cx="82797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altLang="es-VE" sz="4400" i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www.DautomotrizUFT.weebly.com</a:t>
            </a:r>
          </a:p>
        </p:txBody>
      </p:sp>
    </p:spTree>
    <p:extLst>
      <p:ext uri="{BB962C8B-B14F-4D97-AF65-F5344CB8AC3E}">
        <p14:creationId xmlns:p14="http://schemas.microsoft.com/office/powerpoint/2010/main" val="2222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4" r="10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96686" y="5190361"/>
            <a:ext cx="107986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altLang="es-VE" sz="3200" i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 encontré el vehículo de mis sueños así que he decidido construirlo yo mismo</a:t>
            </a:r>
          </a:p>
          <a:p>
            <a:pPr algn="r"/>
            <a:r>
              <a:rPr lang="es-VE" altLang="es-VE" sz="3200" i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Ferdinand Porsche</a:t>
            </a:r>
            <a:endParaRPr lang="es-VE" altLang="es-VE" sz="3200" i="1" dirty="0" smtClean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16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1914</TotalTime>
  <Words>608</Words>
  <Application>Microsoft Office PowerPoint</Application>
  <PresentationFormat>Panorámica</PresentationFormat>
  <Paragraphs>83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Myriad Pro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www.intercambiosvirtuales.org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Martin J. Pacheco B.</dc:creator>
  <cp:lastModifiedBy>Martin J. Pacheco B.</cp:lastModifiedBy>
  <cp:revision>185</cp:revision>
  <dcterms:created xsi:type="dcterms:W3CDTF">2015-10-04T02:13:18Z</dcterms:created>
  <dcterms:modified xsi:type="dcterms:W3CDTF">2016-01-10T15:49:10Z</dcterms:modified>
</cp:coreProperties>
</file>